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7" r:id="rId4"/>
    <p:sldId id="276" r:id="rId5"/>
    <p:sldId id="282" r:id="rId6"/>
    <p:sldId id="278" r:id="rId7"/>
    <p:sldId id="281" r:id="rId8"/>
    <p:sldId id="280" r:id="rId9"/>
    <p:sldId id="260" r:id="rId10"/>
    <p:sldId id="271" r:id="rId11"/>
    <p:sldId id="270" r:id="rId12"/>
    <p:sldId id="277" r:id="rId13"/>
    <p:sldId id="258" r:id="rId14"/>
    <p:sldId id="269" r:id="rId15"/>
    <p:sldId id="279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94" autoAdjust="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6EE43-C3AD-43D3-8361-FEE1985A4B51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B8589-9FF6-4443-8EF3-E81810937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4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8589-9FF6-4443-8EF3-E8181093797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7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B8589-9FF6-4443-8EF3-E8181093797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7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9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9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95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62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2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2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22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56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7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5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1C795-DD6C-441F-A107-FADA8CA73395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A6521-C63F-44EC-B042-317F4941C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6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erpuhov5.russia-sad.ru/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erpuhov5.russia-sad.ru/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" y="-12013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2090737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56792"/>
            <a:ext cx="597666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87824" y="332656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 развития ребенка – детский сад № 5 «Золушка»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2690336"/>
            <a:ext cx="48965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142214</a:t>
            </a:r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город  Серпухов, ул. Весенняя, д. 96-а.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Адрес электронной почты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zolushka96a@yandex.ru</a:t>
            </a:r>
            <a:r>
              <a:rPr lang="en-US" u="sng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Адрес сайта:</a:t>
            </a:r>
            <a:r>
              <a:rPr lang="en-US" u="sng" dirty="0" smtClean="0">
                <a:hlinkClick r:id="rId6"/>
              </a:rPr>
              <a:t>http</a:t>
            </a:r>
            <a:r>
              <a:rPr lang="ru-RU" u="sng" dirty="0" smtClean="0">
                <a:hlinkClick r:id="rId6"/>
              </a:rPr>
              <a:t>://</a:t>
            </a:r>
            <a:r>
              <a:rPr lang="en-US" u="sng" dirty="0" err="1" smtClean="0">
                <a:hlinkClick r:id="rId6"/>
              </a:rPr>
              <a:t>serpuhov</a:t>
            </a:r>
            <a:r>
              <a:rPr lang="ru-RU" u="sng" dirty="0" smtClean="0">
                <a:hlinkClick r:id="rId6"/>
              </a:rPr>
              <a:t>5.</a:t>
            </a:r>
            <a:r>
              <a:rPr lang="en-US" u="sng" dirty="0" err="1" smtClean="0">
                <a:hlinkClick r:id="rId6"/>
              </a:rPr>
              <a:t>russia</a:t>
            </a:r>
            <a:r>
              <a:rPr lang="ru-RU" u="sng" dirty="0" smtClean="0">
                <a:hlinkClick r:id="rId6"/>
              </a:rPr>
              <a:t>-</a:t>
            </a:r>
            <a:r>
              <a:rPr lang="en-US" u="sng" dirty="0" smtClean="0">
                <a:hlinkClick r:id="rId6"/>
              </a:rPr>
              <a:t>sad</a:t>
            </a:r>
            <a:r>
              <a:rPr lang="ru-RU" u="sng" dirty="0" smtClean="0">
                <a:hlinkClick r:id="rId6"/>
              </a:rPr>
              <a:t>.r</a:t>
            </a:r>
            <a:r>
              <a:rPr lang="en-US" u="sng" dirty="0" smtClean="0">
                <a:hlinkClick r:id="rId6"/>
              </a:rPr>
              <a:t>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6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2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33265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победы воспитанников </a:t>
            </a:r>
          </a:p>
        </p:txBody>
      </p:sp>
      <p:pic>
        <p:nvPicPr>
          <p:cNvPr id="3078" name="Picture 6" descr="C:\Users\User\Desktop\дипломы за 2017\Новая папка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07" y="910505"/>
            <a:ext cx="2050725" cy="29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дипломы за 2017\Новая папка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96" y="910505"/>
            <a:ext cx="2088232" cy="295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82" y="910505"/>
            <a:ext cx="2001225" cy="289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06591"/>
            <a:ext cx="2057921" cy="292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дипломы за 2017\Новая папка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99" y="3573016"/>
            <a:ext cx="2097349" cy="295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06591"/>
            <a:ext cx="2016597" cy="29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2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56" cy="690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apf.mail.ru/cgi-bin/readmsg/39233%20(1).jpeg?id=15030779520000000564%3B0%3B2&amp;x-email=socolok%40mail.ru&amp;exif=1&amp;bs=2866&amp;bl=412562&amp;ct=image%2Fjpeg&amp;cn=39233%2520%25281%2529.jpe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 descr="C:\Users\User\Desktop\39233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02" y="978984"/>
            <a:ext cx="2463154" cy="34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3" t="24992" r="10754" b="19617"/>
          <a:stretch/>
        </p:blipFill>
        <p:spPr bwMode="auto">
          <a:xfrm>
            <a:off x="3275856" y="2579700"/>
            <a:ext cx="2817157" cy="376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33265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Публикации педагогов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публикац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1968"/>
            <a:ext cx="2446533" cy="345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67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" y="0"/>
            <a:ext cx="9143356" cy="690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apf.mail.ru/cgi-bin/readmsg/39233%20(1).jpeg?id=15030779520000000564%3B0%3B2&amp;x-email=socolok%40mail.ru&amp;exif=1&amp;bs=2866&amp;bl=412562&amp;ct=image%2Fjpeg&amp;cn=39233%2520%25281%2529.jpe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3265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31" y="3451509"/>
            <a:ext cx="4526455" cy="338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7" y="811018"/>
            <a:ext cx="4127502" cy="341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494">
            <a:off x="4785480" y="1328252"/>
            <a:ext cx="3745500" cy="286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Новая папка (2)\Новая папка\Новая папка (7)\Центр экспериментирования\фото опытов\в сад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r="27121"/>
          <a:stretch/>
        </p:blipFill>
        <p:spPr bwMode="auto">
          <a:xfrm>
            <a:off x="532592" y="512707"/>
            <a:ext cx="3607359" cy="319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2)\Новая папка\Новая папка (7)\Центр экспериментирования\фото опытов\в сад\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9432" r="35000" b="6250"/>
          <a:stretch/>
        </p:blipFill>
        <p:spPr bwMode="auto">
          <a:xfrm>
            <a:off x="5091649" y="512707"/>
            <a:ext cx="2870004" cy="319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Новая папка (2)\Новая папка\Новая папка (7)\Новая папка (5)\Новая папка (11)\эксперимент стёпа\P10301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7273" b="10909"/>
          <a:stretch/>
        </p:blipFill>
        <p:spPr bwMode="auto">
          <a:xfrm>
            <a:off x="1619658" y="3733297"/>
            <a:ext cx="3456398" cy="2886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Новая папка (2)\Новая папка\Новая папка (7)\Новая папка (5)\Новая папка (11)\эксперимент стёпа\P10301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1340" r="6413"/>
          <a:stretch/>
        </p:blipFill>
        <p:spPr bwMode="auto">
          <a:xfrm>
            <a:off x="5441911" y="3720491"/>
            <a:ext cx="3239659" cy="2899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0" y="1088740"/>
            <a:ext cx="8098635" cy="4745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1844823"/>
            <a:ext cx="46085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5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" y="-12013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2090737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56792"/>
            <a:ext cx="597666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87824" y="332656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 развития ребенка – детский сад № 5 «Золушка»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2690336"/>
            <a:ext cx="48965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142214</a:t>
            </a:r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город  Серпухов, ул. Весенняя, д. 96-а.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Адрес электронной почты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zolushka96a@yandex.ru</a:t>
            </a:r>
            <a:r>
              <a:rPr lang="en-US" u="sng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Адрес сайта:</a:t>
            </a:r>
            <a:r>
              <a:rPr lang="en-US" u="sng" dirty="0" smtClean="0">
                <a:hlinkClick r:id="rId6"/>
              </a:rPr>
              <a:t>http</a:t>
            </a:r>
            <a:r>
              <a:rPr lang="ru-RU" u="sng" dirty="0" smtClean="0">
                <a:hlinkClick r:id="rId6"/>
              </a:rPr>
              <a:t>://</a:t>
            </a:r>
            <a:r>
              <a:rPr lang="en-US" u="sng" dirty="0" err="1" smtClean="0">
                <a:hlinkClick r:id="rId6"/>
              </a:rPr>
              <a:t>serpuhov</a:t>
            </a:r>
            <a:r>
              <a:rPr lang="ru-RU" u="sng" dirty="0" smtClean="0">
                <a:hlinkClick r:id="rId6"/>
              </a:rPr>
              <a:t>5.</a:t>
            </a:r>
            <a:r>
              <a:rPr lang="en-US" u="sng" dirty="0" err="1" smtClean="0">
                <a:hlinkClick r:id="rId6"/>
              </a:rPr>
              <a:t>russia</a:t>
            </a:r>
            <a:r>
              <a:rPr lang="ru-RU" u="sng" dirty="0" smtClean="0">
                <a:hlinkClick r:id="rId6"/>
              </a:rPr>
              <a:t>-</a:t>
            </a:r>
            <a:r>
              <a:rPr lang="en-US" u="sng" dirty="0" smtClean="0">
                <a:hlinkClick r:id="rId6"/>
              </a:rPr>
              <a:t>sad</a:t>
            </a:r>
            <a:r>
              <a:rPr lang="ru-RU" u="sng" dirty="0" smtClean="0">
                <a:hlinkClick r:id="rId6"/>
              </a:rPr>
              <a:t>.r</a:t>
            </a:r>
            <a:r>
              <a:rPr lang="en-US" u="sng" dirty="0" smtClean="0">
                <a:hlinkClick r:id="rId6"/>
              </a:rPr>
              <a:t>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7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32656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Познавательно-исследовательская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26947"/>
            <a:ext cx="3463979" cy="2884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Новая папка (3)\IMAG4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48" y="2640980"/>
            <a:ext cx="3550113" cy="288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3105835"/>
            <a:ext cx="705678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«Расскажи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и я забуду, покажи – и я запомню, дай попробовать – и 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пойму»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84867"/>
            <a:ext cx="557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Развивающая среда ДОУ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7" y="3933056"/>
            <a:ext cx="3620470" cy="271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77" y="3933055"/>
            <a:ext cx="3616900" cy="271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7824" r="12187" b="7648"/>
          <a:stretch/>
        </p:blipFill>
        <p:spPr bwMode="auto">
          <a:xfrm>
            <a:off x="4860032" y="1069642"/>
            <a:ext cx="3096344" cy="2614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3941" r="3277" b="7194"/>
          <a:stretch/>
        </p:blipFill>
        <p:spPr bwMode="auto">
          <a:xfrm>
            <a:off x="661700" y="1069643"/>
            <a:ext cx="3789907" cy="2614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1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4392488" cy="330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0" t="4648"/>
          <a:stretch/>
        </p:blipFill>
        <p:spPr bwMode="auto">
          <a:xfrm>
            <a:off x="4024458" y="3658583"/>
            <a:ext cx="4600247" cy="3035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836230"/>
            <a:ext cx="4074764" cy="230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4"/>
          <a:stretch/>
        </p:blipFill>
        <p:spPr bwMode="auto">
          <a:xfrm>
            <a:off x="395536" y="3658583"/>
            <a:ext cx="3566131" cy="3035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9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1" y="1096140"/>
            <a:ext cx="4140607" cy="230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57" y="3881830"/>
            <a:ext cx="4241815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77" y="1412776"/>
            <a:ext cx="4306095" cy="2215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1" y="3429000"/>
            <a:ext cx="4229445" cy="2534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476672"/>
            <a:ext cx="586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Изучаем свойства бумаги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26064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«Солнце, воздух и вода – 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лучшие друзья!»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8"/>
          <a:stretch/>
        </p:blipFill>
        <p:spPr bwMode="auto">
          <a:xfrm>
            <a:off x="4509863" y="4211405"/>
            <a:ext cx="3470168" cy="2174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3215"/>
            <a:ext cx="4052192" cy="2608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4"/>
          <a:stretch/>
        </p:blipFill>
        <p:spPr bwMode="auto">
          <a:xfrm>
            <a:off x="1155158" y="4211405"/>
            <a:ext cx="2747650" cy="2174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3842" r="14026"/>
          <a:stretch/>
        </p:blipFill>
        <p:spPr bwMode="auto">
          <a:xfrm>
            <a:off x="5209906" y="1460976"/>
            <a:ext cx="3470166" cy="2630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51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«Как увидеть время»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9"/>
          <a:stretch/>
        </p:blipFill>
        <p:spPr bwMode="auto">
          <a:xfrm>
            <a:off x="532296" y="892380"/>
            <a:ext cx="4039382" cy="2200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67" y="892380"/>
            <a:ext cx="4080506" cy="314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ser\Desktop\эксперимент с водяными часам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80767" y="4221088"/>
            <a:ext cx="4080505" cy="2295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Новая папка (4)\Новая папка (3)\Отчет ГМО № 3\опыт с солнечными часам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0" y="3284983"/>
            <a:ext cx="4064918" cy="2438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0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Барсукова Елена Михайловна (@detskiysad5_serpobr) • Фото и видео в Instagram_files\16464818_174188949735046_2772183535941844992_n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113"/>
            <a:ext cx="5177025" cy="517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260648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Городской смотр-конкурс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«Центр познавательно-исследовательской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2" y="0"/>
            <a:ext cx="914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33265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победы воспитанников </a:t>
            </a:r>
          </a:p>
        </p:txBody>
      </p:sp>
      <p:pic>
        <p:nvPicPr>
          <p:cNvPr id="12" name="Picture 8" descr="D:\мое\Новая папка (11)\фотки\ева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 bwMode="auto">
          <a:xfrm>
            <a:off x="592245" y="929346"/>
            <a:ext cx="2288452" cy="27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D:\мое\Новая папка (11)\фотки\антон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1"/>
          <a:stretch/>
        </p:blipFill>
        <p:spPr bwMode="auto">
          <a:xfrm>
            <a:off x="6164358" y="3665762"/>
            <a:ext cx="2351018" cy="27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" r="50000" b="49630"/>
          <a:stretch/>
        </p:blipFill>
        <p:spPr bwMode="auto">
          <a:xfrm>
            <a:off x="2900012" y="1964278"/>
            <a:ext cx="3256164" cy="306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IMG_75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945" y="4367711"/>
            <a:ext cx="2325106" cy="174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4" t="6803" b="44032"/>
          <a:stretch/>
        </p:blipFill>
        <p:spPr bwMode="auto">
          <a:xfrm>
            <a:off x="6589067" y="978987"/>
            <a:ext cx="1490396" cy="256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98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134</Words>
  <Application>Microsoft Office PowerPoint</Application>
  <PresentationFormat>Экран (4:3)</PresentationFormat>
  <Paragraphs>51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66</cp:revision>
  <dcterms:created xsi:type="dcterms:W3CDTF">2017-08-16T16:03:40Z</dcterms:created>
  <dcterms:modified xsi:type="dcterms:W3CDTF">2017-08-28T17:34:20Z</dcterms:modified>
</cp:coreProperties>
</file>