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9" r:id="rId7"/>
    <p:sldId id="265" r:id="rId8"/>
    <p:sldId id="263" r:id="rId9"/>
    <p:sldId id="264" r:id="rId10"/>
    <p:sldId id="268" r:id="rId11"/>
    <p:sldId id="266" r:id="rId12"/>
    <p:sldId id="270" r:id="rId13"/>
    <p:sldId id="271" r:id="rId14"/>
    <p:sldId id="267" r:id="rId15"/>
    <p:sldId id="272" r:id="rId16"/>
    <p:sldId id="273" r:id="rId17"/>
    <p:sldId id="280" r:id="rId18"/>
    <p:sldId id="277" r:id="rId19"/>
    <p:sldId id="275" r:id="rId20"/>
    <p:sldId id="278" r:id="rId21"/>
    <p:sldId id="279" r:id="rId22"/>
    <p:sldId id="274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28F19-7099-43D6-AF96-E402C0D52D59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B8AD4-1A60-4C63-967E-B7794551B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1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B8AD4-1A60-4C63-967E-B7794551B64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37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92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1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98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13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3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27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333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2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40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2AB40-56A6-4AA1-8191-B10489D8149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7DCDF-BE3C-4A46-9ACD-26C5A4DBE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76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0"/>
            <a:ext cx="8073456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развития ребенка – детский сад № 5 «Золушка»</a:t>
            </a: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«Книга </a:t>
            </a:r>
          </a:p>
          <a:p>
            <a:pPr algn="ctr"/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своими руками»</a:t>
            </a:r>
          </a:p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 – творческий проект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(подготовительная группа «Радуга»)</a:t>
            </a: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Педагог: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Соколова  Наталья Анатольевна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196752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опыта работы перед коллегами на педагогическом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совете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«Моя любимая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книга»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«Книжной мастерской» (по ремонту книг)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260648"/>
            <a:ext cx="6839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этап. Завершающий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6466"/>
            <a:ext cx="4608512" cy="345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87879" y="511037"/>
            <a:ext cx="6880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материалы по этапам проекта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6840760" cy="1728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614765" y="260648"/>
            <a:ext cx="3853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 бумагой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8" b="26863"/>
          <a:stretch/>
        </p:blipFill>
        <p:spPr bwMode="auto">
          <a:xfrm>
            <a:off x="3567174" y="3823444"/>
            <a:ext cx="5249139" cy="274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 r="2968" b="8216"/>
          <a:stretch/>
        </p:blipFill>
        <p:spPr bwMode="auto">
          <a:xfrm>
            <a:off x="1547665" y="467966"/>
            <a:ext cx="4716376" cy="283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08987" y="4148750"/>
            <a:ext cx="2358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Опыты с    бумагой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-108520" y="0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81781"/>
            <a:ext cx="5532239" cy="306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27" y="260648"/>
            <a:ext cx="5188105" cy="289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2127" y="3789040"/>
            <a:ext cx="1875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разная бумага промокает по разному.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476672"/>
            <a:ext cx="2376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бумажная промышленность выпускает более 600 видов бумаги.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-108520" y="0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5462"/>
            <a:ext cx="4959877" cy="27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02" y="3573016"/>
            <a:ext cx="5108406" cy="307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0233" y="295462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бумага имеет звук, она  шуршит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1893" y="4077072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бумага материал непрочный: салфетка рвется легко, а картон тяжело порвать руками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098" name="Picture 2" descr="C:\Users\User\Desktop\Проект КНИГА СВОИМИ РУКМИ\Новая папка (5)\рассматриваем книг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693" y="3845084"/>
            <a:ext cx="4780140" cy="29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роект КНИГА СВОИМИ РУКМИ\Новая папка (5)\чтение книг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38" y="839097"/>
            <a:ext cx="4536504" cy="29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26064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3933056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Откроешь тихонько у книги страницы –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появятся гномы, принцессы и принцы.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далеким планетам уйдет звездолет…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Читать не устанешь всю ночь напролет!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908720"/>
            <a:ext cx="2763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с детства с книгами дружу,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строчкам пальчиком вожу,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целый мир за это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выдает секреты.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1840" y="260646"/>
            <a:ext cx="463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Читаем книги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8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54183" y="0"/>
            <a:ext cx="9145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C:\Users\User\Desktop\Проект КНИГА СВОИМИ РУКМИ\Новая папка (5)\рисуем книжк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9330"/>
            <a:ext cx="4500524" cy="26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247622" y="970698"/>
            <a:ext cx="2952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нарисую тебе сказку,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небо мягкое как пух,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каждый зверь болтлив и ласков,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ночь читает книги вслух.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7632" y="4303815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нарисую тебе сказку...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И, может... ты ее прочтешь...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может... ты меня поймешь...</a:t>
            </a:r>
          </a:p>
        </p:txBody>
      </p:sp>
      <p:pic>
        <p:nvPicPr>
          <p:cNvPr id="2050" name="Picture 2" descr="C:\Users\User\Desktop\Проект КНИГА СВОИМИ РУКМИ\Новая папка (5)\IMAG36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40" y="4094049"/>
            <a:ext cx="4464496" cy="251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8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-3727" y="10019"/>
            <a:ext cx="9145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247622" y="97069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Проект КНИГА СВОИМИ РУКМИ\фото к проекту\ремонт кни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47268"/>
            <a:ext cx="6094548" cy="42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15612" r="6651" b="2902"/>
          <a:stretch/>
        </p:blipFill>
        <p:spPr bwMode="auto">
          <a:xfrm>
            <a:off x="1468485" y="91586"/>
            <a:ext cx="3388141" cy="23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8064" y="91586"/>
            <a:ext cx="3456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Вышли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 из больницы,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Починили им страницы,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Переплеты, корешки,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Налепили ярлыки.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потом в просторном зале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Каждой полку указали.</a:t>
            </a: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0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C:\Users\User\Desktop\Проект КНИГА СВОИМИ РУКМИ\Новая папка (5)\IMAG3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62" y="1137151"/>
            <a:ext cx="3737959" cy="210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116632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Моя любимая книга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Проект КНИГА СВОИМИ РУКМИ\Новая папка (5)\IMAG37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r="5939"/>
          <a:stretch/>
        </p:blipFill>
        <p:spPr bwMode="auto">
          <a:xfrm>
            <a:off x="5409757" y="908719"/>
            <a:ext cx="3464834" cy="26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Проект КНИГА СВОИМИ РУКМИ\Новая папка (5)\IMAG36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5764" r="6739"/>
          <a:stretch/>
        </p:blipFill>
        <p:spPr bwMode="auto">
          <a:xfrm>
            <a:off x="1513463" y="3814826"/>
            <a:ext cx="3737959" cy="281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6176" y="3613666"/>
            <a:ext cx="30963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Читайте, мальчишки!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Девчонки, читайте!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Любимые книжки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Ищите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в!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метро, в электричке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автомобиле,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гостях или дома,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даче, на вилле –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Читайте, девчонки!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Читайте, мальчишки!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-32583" y="-19891"/>
            <a:ext cx="9176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116632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«Моя любимая книга»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908720"/>
            <a:ext cx="43029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 детской книги отмечаем -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Пожелаем книжке больше знаний,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Пожелаем добрых слов и страниц,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Пожелаем ей улыбок детских лиц!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с дня рождения с малышом всегда,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идет бок о бок все года.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Подрастает так же, как и он - 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уже, смотрю, читает – сам, про кошкин дом.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Волшебные, мудрые детские книжки,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много узнали с твоих мы страниц!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даже взрослея, мы не забываем: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принцев, принцесс и про чудо жар-птиц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t="21366" r="8699" b="26374"/>
          <a:stretch/>
        </p:blipFill>
        <p:spPr bwMode="auto">
          <a:xfrm>
            <a:off x="5706584" y="1412776"/>
            <a:ext cx="3298207" cy="42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77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0"/>
            <a:ext cx="7416824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pPr lvl="1"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котором нет книг,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подобен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телу, лишенному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     души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endParaRPr lang="ru-RU" dirty="0"/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воспитатели подготовительной группы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работе с детьми столкнулись с тем, что наши дети очень увлечены компьютерами, телевизорами и совершенно забыли книги. Все чаще в руках ребенка можно увидеть компьютерные игры, планшеты, сотовые телефоны и все реже книгу.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считаем это проблемой. Ведь не читая, человек не развивается, не совершенствует свой интеллект, память, внимание, воображение. Не усваивает и не использует опыт предшественников, не учится думать, анализировать, сопоставлять, делать выводы.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Чтение развивает душу человека, учит его сострадать, быть милосердным, чувствовать чужую боль, радоваться чужому успеху. Хорошо известно, что воспитание будущего читателя начинается в годы дошкольного детства. 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-198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693004" cy="277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14830" r="17505"/>
          <a:stretch/>
        </p:blipFill>
        <p:spPr bwMode="auto">
          <a:xfrm>
            <a:off x="1447191" y="3634491"/>
            <a:ext cx="4455953" cy="293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8317" y="852779"/>
            <a:ext cx="2126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книжку сами смастерили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Малышам мы подарили!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3634491"/>
            <a:ext cx="28928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– верный,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– первый,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– лучший друг ребят.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никак нельзя без книжки,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никак нельзя без книжки! –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ребята говорят.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648" y="260648"/>
            <a:ext cx="2808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готова!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-32583" y="-19891"/>
            <a:ext cx="9176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1014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1380181"/>
            <a:ext cx="3574776" cy="505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144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89" y="1432300"/>
            <a:ext cx="3537908" cy="500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9" y="0"/>
            <a:ext cx="7344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во Всероссийской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 викторине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6392"/>
            <a:ext cx="9143999" cy="68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98"/>
          <a:stretch/>
        </p:blipFill>
        <p:spPr bwMode="auto">
          <a:xfrm>
            <a:off x="1431713" y="3244334"/>
            <a:ext cx="2647992" cy="354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Проект КНИГА СВОИМИ РУКМИ\Новая папка (5)\IMAG3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6281"/>
            <a:ext cx="5013742" cy="28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4283968" y="2644172"/>
            <a:ext cx="51252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ПОМНИТЕ: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БУДУЩЕГО ЧИТАТЕЛЯ НЕОБХОДИМО ВОСПИТЫВАТЬ, КОГДА ОН ЕЩЕ ЯВЛЯЕТСЯ СЛУШАТЕЛЕМ.</a:t>
            </a:r>
          </a:p>
        </p:txBody>
      </p:sp>
    </p:spTree>
    <p:extLst>
      <p:ext uri="{BB962C8B-B14F-4D97-AF65-F5344CB8AC3E}">
        <p14:creationId xmlns:p14="http://schemas.microsoft.com/office/powerpoint/2010/main" val="4693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24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27684" y="184482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68" y="2636912"/>
            <a:ext cx="4331333" cy="38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0"/>
            <a:ext cx="76328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проекта: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Неделя детской книги</a:t>
            </a:r>
          </a:p>
          <a:p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проекта: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«Книга своими руками»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воспитанники группы, родители, 					педагоги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 - творческий, 					краткосрочный</a:t>
            </a: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Интеграция образовательных направлений: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развитие, 					социально – коммуникативное 					развитие, речевое развитие.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332656"/>
            <a:ext cx="74888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	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оригинального продукта детской 		деятельности на основе полученных знаний и 		навыков</a:t>
            </a:r>
          </a:p>
          <a:p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 	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познакомить детей с историей книгопечатания, с 		художниками – иллюстраторами, со строением 		книги (обложка, форзац, титульный лист, 			иллюстрации);                                                                                                                   		сформировать у детей интерес к книге, как 		мотиву приобщения к чтению;</a:t>
            </a:r>
          </a:p>
          <a:p>
            <a:pPr lvl="1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развивать тонкие движения рук при работе с 		бумагой, ножницами, клеем и средствами 		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                                                                                       </a:t>
            </a:r>
          </a:p>
          <a:p>
            <a:pPr lvl="1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развивать творческое воображение и связную 		речь дошкольников.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-15369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260648"/>
            <a:ext cx="7200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Ожидаемый результат: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осознание вывода: «Книга – наш друг!»;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семейной привычки к чтению;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изготовление книги.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 проекта: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– самоделка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-304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298911"/>
              </p:ext>
            </p:extLst>
          </p:nvPr>
        </p:nvGraphicFramePr>
        <p:xfrm>
          <a:off x="1601923" y="1122422"/>
          <a:ext cx="7362564" cy="5114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4188"/>
                <a:gridCol w="2454188"/>
                <a:gridCol w="2454188"/>
              </a:tblGrid>
              <a:tr h="108799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Что знаем </a:t>
                      </a:r>
                      <a:r>
                        <a:rPr lang="ru-RU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книгах?</a:t>
                      </a:r>
                      <a:endParaRPr lang="ru-RU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Что хотим узнать?</a:t>
                      </a:r>
                      <a:endParaRPr lang="ru-RU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Где найдём необходимую информацию?</a:t>
                      </a:r>
                      <a:endParaRPr lang="ru-RU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</a:tr>
              <a:tr h="402689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Книги сделаны из бумаги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Они рвутся, если обращаться с ними неаккуратно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Книги бывают познавательными, книги – раскраски, электронные книги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делают обложку для книги?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электронная книга?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Откуда берут чернила для книги?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чего нужны книги?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книжном заводе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книжном магазине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библиотеке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интернете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рассказов взрослых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95737" y="260648"/>
            <a:ext cx="66247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 детских идей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4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260648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b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этап. Подготовительный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1337866"/>
            <a:ext cx="640871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Постановка проблемы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наглядных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пособий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энциклопедической, художественной литературы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материалов для художественного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творчества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родителями по теме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 и детей «Книга в доме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Папка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передвижка для родителей «Как превратить чтение в удовольствие», консультация для родителей «Книга – лучший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друг»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Памятки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родителей «Как приучить ребенка к чтению»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5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5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0"/>
            <a:ext cx="7704856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область «Речевое развитие»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Беседы: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«Что такое книга?», «Какие бывают книги?», «Для чего нужна книга?», «Как обращаться с книгой?»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художественной литературы: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Маршак «Как печатали книгу?», В. Маяковский «Эта книжечка моя про моря и про маяк», «Что такое хорошо и что такое плохо», М. Султанова «Экологическая сказка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 заучивание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пословиц о книгах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область «Социально-коммуникативное развитие»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игры: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«Узнай, из какой сказки»,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Проблемно-игровая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ситуация: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«Что будет, если книг не будет?»</a:t>
            </a: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260648"/>
            <a:ext cx="64087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b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этап. </a:t>
            </a:r>
            <a:r>
              <a:rPr lang="ru-RU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направлениям развития образовательным областям)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8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shablon-knigi-prevyu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7848872" cy="367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260648"/>
            <a:ext cx="727280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область «Художественно-эстетическое развитие»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Нарисуй иллюстрацию к сказке «Колобок»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Ручной труд: Изготовление книжки – малышки в подарок детям младшей группы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область «Познавательное развитие»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Просмотр презентации «Как книги к нам приходят»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познавательного мультфильма  «Что такое книга и как она появилась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Опыты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бумагой «Как сгибается бумага?», «Какой звук издает бумага?», «Прочность бумаги»</a:t>
            </a:r>
          </a:p>
          <a:p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«Соедини по точкам и узнай сказку»,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раскраски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сказкам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1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578</Words>
  <Application>Microsoft Office PowerPoint</Application>
  <PresentationFormat>Экран (4:3)</PresentationFormat>
  <Paragraphs>166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Наташа</cp:lastModifiedBy>
  <cp:revision>47</cp:revision>
  <dcterms:created xsi:type="dcterms:W3CDTF">2017-03-28T08:17:33Z</dcterms:created>
  <dcterms:modified xsi:type="dcterms:W3CDTF">2020-05-26T18:04:57Z</dcterms:modified>
</cp:coreProperties>
</file>